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0"/>
  </p:notesMasterIdLst>
  <p:sldIdLst>
    <p:sldId id="382" r:id="rId2"/>
    <p:sldId id="383" r:id="rId3"/>
    <p:sldId id="384" r:id="rId4"/>
    <p:sldId id="386" r:id="rId5"/>
    <p:sldId id="393" r:id="rId6"/>
    <p:sldId id="385" r:id="rId7"/>
    <p:sldId id="387" r:id="rId8"/>
    <p:sldId id="392" r:id="rId9"/>
    <p:sldId id="389" r:id="rId10"/>
    <p:sldId id="401" r:id="rId11"/>
    <p:sldId id="397" r:id="rId12"/>
    <p:sldId id="405" r:id="rId13"/>
    <p:sldId id="391" r:id="rId14"/>
    <p:sldId id="406" r:id="rId15"/>
    <p:sldId id="402" r:id="rId16"/>
    <p:sldId id="404" r:id="rId17"/>
    <p:sldId id="407" r:id="rId18"/>
    <p:sldId id="403" r:id="rId19"/>
    <p:sldId id="390" r:id="rId20"/>
    <p:sldId id="400" r:id="rId21"/>
    <p:sldId id="388" r:id="rId22"/>
    <p:sldId id="394" r:id="rId23"/>
    <p:sldId id="395" r:id="rId24"/>
    <p:sldId id="409" r:id="rId25"/>
    <p:sldId id="399" r:id="rId26"/>
    <p:sldId id="398" r:id="rId27"/>
    <p:sldId id="408" r:id="rId28"/>
    <p:sldId id="410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7">
          <p15:clr>
            <a:srgbClr val="A4A3A4"/>
          </p15:clr>
        </p15:guide>
        <p15:guide id="2" orient="horz" pos="3484">
          <p15:clr>
            <a:srgbClr val="A4A3A4"/>
          </p15:clr>
        </p15:guide>
        <p15:guide id="3" orient="horz" pos="4083">
          <p15:clr>
            <a:srgbClr val="A4A3A4"/>
          </p15:clr>
        </p15:guide>
        <p15:guide id="4" orient="horz" pos="3496">
          <p15:clr>
            <a:srgbClr val="A4A3A4"/>
          </p15:clr>
        </p15:guide>
        <p15:guide id="5" orient="horz" pos="3997">
          <p15:clr>
            <a:srgbClr val="A4A3A4"/>
          </p15:clr>
        </p15:guide>
        <p15:guide id="6" pos="43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74"/>
  </p:normalViewPr>
  <p:slideViewPr>
    <p:cSldViewPr>
      <p:cViewPr varScale="1">
        <p:scale>
          <a:sx n="102" d="100"/>
          <a:sy n="102" d="100"/>
        </p:scale>
        <p:origin x="176" y="648"/>
      </p:cViewPr>
      <p:guideLst>
        <p:guide orient="horz" pos="2477"/>
        <p:guide orient="horz" pos="3484"/>
        <p:guide orient="horz" pos="4083"/>
        <p:guide orient="horz" pos="3496"/>
        <p:guide orient="horz" pos="3997"/>
        <p:guide pos="43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92EF59-A242-42F5-69BB-E7B2E4476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9440E9-F3CB-0A07-1F9B-E6FD39CAC25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31B5C91-C250-F444-829A-17C0110BE205}" type="datetimeFigureOut">
              <a:rPr lang="en-US" altLang="en-US"/>
              <a:pPr/>
              <a:t>7/14/25</a:t>
            </a:fld>
            <a:endParaRPr lang="en-GB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B580239-2283-7E3C-A53C-37A41C9330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794270E-5A11-106B-08E1-9E009318FC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71108-1438-645A-D6B7-2E325B0957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8F8FEA-F356-9FEE-4BC6-74C287478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35BD7D-9C20-784E-91F4-BDDB99D18D9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57E95B6D-C770-7B1D-6285-77C4AE9C1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C8EBDCAA-1A82-934E-31A2-E7A8B4815D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5EF4B30D-3115-AD7D-DA84-29AF645FA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FF0A8920-13B2-8649-B830-F77F5F04613A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1D254C38-E21B-C42E-0796-CF0649145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67C66744-57BD-7BA2-DF38-666860A24C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6D5A0B01-3F65-EFB0-6FB8-36787D342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FFE884E2-5701-A549-A05F-286E2F67CFE6}" type="slidenum">
              <a:rPr lang="en-GB" altLang="en-US" sz="1200"/>
              <a:pPr/>
              <a:t>10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217608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1D254C38-E21B-C42E-0796-CF0649145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67C66744-57BD-7BA2-DF38-666860A24C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6D5A0B01-3F65-EFB0-6FB8-36787D342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FFE884E2-5701-A549-A05F-286E2F67CFE6}" type="slidenum">
              <a:rPr lang="en-GB" altLang="en-US" sz="1200"/>
              <a:pPr/>
              <a:t>11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58A93365-543E-7EF7-8D44-142F5CA44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8E5F74E-07CB-2B0E-2D4B-D6B1BE0DAA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38EFC961-7619-BEF7-BB8D-5C4E838E6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0A8749F4-509D-8742-BE19-49351EF0B72F}" type="slidenum">
              <a:rPr lang="en-GB" altLang="en-US" sz="1200"/>
              <a:pPr/>
              <a:t>12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267523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58A93365-543E-7EF7-8D44-142F5CA44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8E5F74E-07CB-2B0E-2D4B-D6B1BE0DAA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38EFC961-7619-BEF7-BB8D-5C4E838E6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0A8749F4-509D-8742-BE19-49351EF0B72F}" type="slidenum">
              <a:rPr lang="en-GB" altLang="en-US" sz="1200"/>
              <a:pPr/>
              <a:t>13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58A93365-543E-7EF7-8D44-142F5CA44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8E5F74E-07CB-2B0E-2D4B-D6B1BE0DAA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38EFC961-7619-BEF7-BB8D-5C4E838E6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0A8749F4-509D-8742-BE19-49351EF0B72F}" type="slidenum">
              <a:rPr lang="en-GB" altLang="en-US" sz="1200"/>
              <a:pPr/>
              <a:t>14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4201410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1D254C38-E21B-C42E-0796-CF0649145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67C66744-57BD-7BA2-DF38-666860A24C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6D5A0B01-3F65-EFB0-6FB8-36787D342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FFE884E2-5701-A549-A05F-286E2F67CFE6}" type="slidenum">
              <a:rPr lang="en-GB" altLang="en-US" sz="1200"/>
              <a:pPr/>
              <a:t>15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3968153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58A93365-543E-7EF7-8D44-142F5CA44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8E5F74E-07CB-2B0E-2D4B-D6B1BE0DAA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38EFC961-7619-BEF7-BB8D-5C4E838E6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0A8749F4-509D-8742-BE19-49351EF0B72F}" type="slidenum">
              <a:rPr lang="en-GB" altLang="en-US" sz="1200"/>
              <a:pPr/>
              <a:t>16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107388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58A93365-543E-7EF7-8D44-142F5CA44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8E5F74E-07CB-2B0E-2D4B-D6B1BE0DAA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38EFC961-7619-BEF7-BB8D-5C4E838E6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0A8749F4-509D-8742-BE19-49351EF0B72F}" type="slidenum">
              <a:rPr lang="en-GB" altLang="en-US" sz="1200"/>
              <a:pPr/>
              <a:t>17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223987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58A93365-543E-7EF7-8D44-142F5CA44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8E5F74E-07CB-2B0E-2D4B-D6B1BE0DAA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38EFC961-7619-BEF7-BB8D-5C4E838E6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0A8749F4-509D-8742-BE19-49351EF0B72F}" type="slidenum">
              <a:rPr lang="en-GB" altLang="en-US" sz="1200"/>
              <a:pPr/>
              <a:t>18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644187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D7684993-668F-6B50-0FD5-B9995A77C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6F0F0C9B-1B92-2BA7-AF66-44E2CB022C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64D99A7E-1997-AF7A-AB14-56023D4F5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4815BE8D-59A6-AE41-8114-137D5DD3638F}" type="slidenum">
              <a:rPr lang="en-GB" altLang="en-US" sz="1200"/>
              <a:pPr/>
              <a:t>19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759D5CE1-90EB-860B-871B-0634A1E6D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9EF8A89C-99A6-1ECB-9D77-674415BF5E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AFCAE730-AF23-004D-394A-DB61268F3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AEA412C6-9D53-7542-A215-8ED689E582BE}" type="slidenum">
              <a:rPr lang="en-GB" altLang="en-US" sz="1200"/>
              <a:pPr/>
              <a:t>2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8E64611A-DB38-BC3A-9657-40C1A2846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BF52A827-C74C-659A-431A-AFA735BFDD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5CC76149-BBFE-4384-478F-4516941CA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6C19506-B945-6142-9AAB-C85B1F4FC282}" type="slidenum">
              <a:rPr lang="en-GB" altLang="en-US" sz="1200"/>
              <a:pPr/>
              <a:t>20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941868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10657409-6895-1D0F-1B42-BC21D53E1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F88820D5-1F28-7845-31E4-E553C66C34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53AB9185-9E86-A07E-B418-05456AD61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DB18499-8720-FC43-BF4B-395C4A7EFD6E}" type="slidenum">
              <a:rPr lang="en-GB" altLang="en-US" sz="1200"/>
              <a:pPr/>
              <a:t>21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1468ED2B-4BA5-417A-6721-0AB5B3FAB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CCE1ED4F-BCAF-F3D2-7CDF-76383F4BFB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7125B8E0-85C1-B434-0D25-8873CCDCD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182987F-DA80-DC4A-BDBD-280DB4B66FCE}" type="slidenum">
              <a:rPr lang="en-GB" altLang="en-US" sz="1200"/>
              <a:pPr/>
              <a:t>22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8E64611A-DB38-BC3A-9657-40C1A2846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BF52A827-C74C-659A-431A-AFA735BFDD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5CC76149-BBFE-4384-478F-4516941CA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6C19506-B945-6142-9AAB-C85B1F4FC282}" type="slidenum">
              <a:rPr lang="en-GB" altLang="en-US" sz="1200"/>
              <a:pPr/>
              <a:t>23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8E64611A-DB38-BC3A-9657-40C1A2846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BF52A827-C74C-659A-431A-AFA735BFDD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5CC76149-BBFE-4384-478F-4516941CA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6C19506-B945-6142-9AAB-C85B1F4FC282}" type="slidenum">
              <a:rPr lang="en-GB" altLang="en-US" sz="1200"/>
              <a:pPr/>
              <a:t>24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316348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8E64611A-DB38-BC3A-9657-40C1A2846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BF52A827-C74C-659A-431A-AFA735BFDD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5CC76149-BBFE-4384-478F-4516941CA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6C19506-B945-6142-9AAB-C85B1F4FC282}" type="slidenum">
              <a:rPr lang="en-GB" altLang="en-US" sz="1200"/>
              <a:pPr/>
              <a:t>25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3815645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1468ED2B-4BA5-417A-6721-0AB5B3FAB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CCE1ED4F-BCAF-F3D2-7CDF-76383F4BFB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7125B8E0-85C1-B434-0D25-8873CCDCD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182987F-DA80-DC4A-BDBD-280DB4B66FCE}" type="slidenum">
              <a:rPr lang="en-GB" altLang="en-US" sz="1200"/>
              <a:pPr/>
              <a:t>26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287618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1468ED2B-4BA5-417A-6721-0AB5B3FAB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CCE1ED4F-BCAF-F3D2-7CDF-76383F4BFB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7125B8E0-85C1-B434-0D25-8873CCDCD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182987F-DA80-DC4A-BDBD-280DB4B66FCE}" type="slidenum">
              <a:rPr lang="en-GB" altLang="en-US" sz="1200"/>
              <a:pPr/>
              <a:t>27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766916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1468ED2B-4BA5-417A-6721-0AB5B3FAB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CCE1ED4F-BCAF-F3D2-7CDF-76383F4BFB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7125B8E0-85C1-B434-0D25-8873CCDCD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182987F-DA80-DC4A-BDBD-280DB4B66FCE}" type="slidenum">
              <a:rPr lang="en-GB" altLang="en-US" sz="1200"/>
              <a:pPr/>
              <a:t>28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681161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4FAACBDE-078B-A5D1-791E-E72064A0F1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FED97A38-B775-597F-83CA-1A517C3048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89101955-1570-EFA7-D083-ED124B213A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C7C73F51-BFD4-1647-9239-1FE524F1DA5C}" type="slidenum">
              <a:rPr lang="en-GB" altLang="en-US" sz="1200"/>
              <a:pPr/>
              <a:t>3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49B88D4E-E95E-DE74-3800-DFA9E2E63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C9AB56B3-0228-C371-446D-726E3F0E37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6BACE337-7CAF-3E23-F9BC-6F70EAAB12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E3BDFBD5-424C-7543-88A7-AD694D57251D}" type="slidenum">
              <a:rPr lang="en-GB" altLang="en-US" sz="1200"/>
              <a:pPr/>
              <a:t>4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43E25643-05DA-E321-981B-01FE52729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E18DC620-8038-D846-6FE1-E85FD4C9F3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B884585D-5A9C-4BEF-EE37-5C64978DF1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11889EFA-1D4D-A242-AB80-2C477DE5C691}" type="slidenum">
              <a:rPr lang="en-GB" altLang="en-US" sz="1200"/>
              <a:pPr/>
              <a:t>5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E29CC833-E51F-CA8E-FD36-C7AA531BA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5719FBD2-D249-1E01-2F64-D64661D2AB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29ABA96E-8611-A3FB-441B-C7783CC82B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FC575263-8960-6947-9276-7CD35D114262}" type="slidenum">
              <a:rPr lang="en-GB" altLang="en-US" sz="1200"/>
              <a:pPr/>
              <a:t>6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A2F9620C-816D-B52A-93A7-79AA04037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B043DCA-0B4F-A0C2-1825-9B5736AEBE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639A18D8-E5F0-6D36-5674-2793FBCBB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7DE893BD-1DCD-1D49-8CC7-B5C4B6B9803E}" type="slidenum">
              <a:rPr lang="en-GB" altLang="en-US" sz="1200"/>
              <a:pPr/>
              <a:t>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7D64CADE-5119-EFF4-4332-AB71027B6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B68A8AA4-D53E-C8B5-7CEF-6AE05255CF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B4B9A13-7F84-7EA2-9CF5-F5404F715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614D3F49-5A1A-A642-BC9E-8DCACFA53CE5}" type="slidenum">
              <a:rPr lang="en-GB" altLang="en-US" sz="1200"/>
              <a:pPr/>
              <a:t>8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BE5CCEF4-DAE4-D99B-38BD-26938579D5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3070F035-B384-5695-A358-FD63BD6456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6B454EEF-79E5-CFA6-2513-54ED2D38E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9848DB28-E937-6744-B3BA-B39CE65C80DC}" type="slidenum">
              <a:rPr lang="en-GB" altLang="en-US" sz="1200"/>
              <a:pPr/>
              <a:t>9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FD29A1-F0E2-42C9-C160-03B9F1CC16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DE9B92-400B-F5A2-A8F4-95ACE166D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A3AD96-F568-0CB8-F6B2-FE4BB9D17D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37E25-86C5-C343-BF7C-ECEC6CE75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634882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1F2AB5-F7BD-E292-39CF-08C7B5443A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2862E1-DD12-E162-ADCF-8A73731F1B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AFE361-6053-A45F-6291-225FBA67F1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E0F6B-27F3-2A46-A837-0FF952675E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987221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9E7038-695F-BBE6-F103-DFB28C116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0DB0C2-E055-C7D9-1946-73CF1EF1A9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FF648C-F7CA-FEFE-1287-79E84B84DA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E39C6-04A7-4240-8D11-D23A529CDD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580512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7B369D-A85D-6D6A-939A-E508E1EFD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874474-7C70-7C91-E548-B148B77B52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D5C88E-5EB5-5CF3-BE4C-4AA203F57F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69B9A-00D4-6B48-81B1-636FA99DB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613756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9101B2-F654-649C-5C9C-1D8119BF98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BF7F9C-4140-7D4F-2999-FA5F8C5D3C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692EAF-C39C-A569-C6D9-8CD65435FA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81364-A09E-3D42-A565-41EC77793E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84343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4167E5-8EA5-7EFB-56B8-990C3C8474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BD55BF-E135-13EB-536F-C8D18B2160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A56A84-B970-0F5C-A220-B517764156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92EC3-92A5-2245-B69D-8F3F459B9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75090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DA6048C-3A6B-1D87-5531-F1FAB42CB4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7E4D4FD-E811-AFC5-88BE-08D3664859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9E28BA-B965-38AB-0030-04BACB83C4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11064-1902-C34B-A266-9216C6AED6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637352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B5A5348-FD21-DC1A-D898-5BA2D4A32A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B5A4E5-AB9F-3ED7-FACB-FA0E59D6BA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E8E7C7-65A7-17F0-BA78-619F330D35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E774A-4F38-1F40-B47C-8B999856D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780302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57A0B6-154C-2984-4906-C5554E521D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0608C9-41F9-7298-BB08-0E32C7F26E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5A16AC3-2690-1533-0DF9-9AB29A9C88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E523E-FF48-1B4B-A5EB-D3DB4B69D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739733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7E8141-0CA6-6508-A5EE-D6F8049E6C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E3BD1A-1B24-95E1-9256-31B7D8A358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78AF8-A863-C9B2-6494-1A930A31C2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54506-EC11-AC43-A57E-E0032110D9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684350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8BEED6-C1E9-0327-164D-4E98EA2559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687104-99A2-87E0-5BEE-501853D34B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DC26F-43AB-4023-E89D-CCB306CD4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799D1-DA1F-C743-B7D8-45389E4F7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300188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E11ABC-6AA2-E35B-70B4-D5B6259D37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9A80873-7AF5-D36F-306D-1CA4A8C618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00479C-0EF4-1C99-E7D5-021FDBC504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8638319-9C32-5D40-84FC-84AA59C5A2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77BD41-DA12-3092-62B7-4D73C73024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03B9CE2E-725C-4241-9CF0-6D474350D8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>
            <a:extLst>
              <a:ext uri="{FF2B5EF4-FFF2-40B4-BE49-F238E27FC236}">
                <a16:creationId xmlns:a16="http://schemas.microsoft.com/office/drawing/2014/main" id="{F1BF69A5-F31D-669E-8231-8E5C8BBCF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Screen Shot 2024-05-06 at 22.36.27.png">
            <a:extLst>
              <a:ext uri="{FF2B5EF4-FFF2-40B4-BE49-F238E27FC236}">
                <a16:creationId xmlns:a16="http://schemas.microsoft.com/office/drawing/2014/main" id="{FBAFFBCF-918B-C72F-3B19-554D4E834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MG_0855.JPG">
            <a:extLst>
              <a:ext uri="{FF2B5EF4-FFF2-40B4-BE49-F238E27FC236}">
                <a16:creationId xmlns:a16="http://schemas.microsoft.com/office/drawing/2014/main" id="{AD1AFE33-4E63-56F2-AD9A-2CB308ED29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251324" y="2508768"/>
            <a:ext cx="4992219" cy="374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0863.JPG">
            <a:extLst>
              <a:ext uri="{FF2B5EF4-FFF2-40B4-BE49-F238E27FC236}">
                <a16:creationId xmlns:a16="http://schemas.microsoft.com/office/drawing/2014/main" id="{2C0FCEE3-B4BE-70BA-5156-F3FB9E6F4B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75" y="981075"/>
            <a:ext cx="42243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G_0857-1.JPG">
            <a:extLst>
              <a:ext uri="{FF2B5EF4-FFF2-40B4-BE49-F238E27FC236}">
                <a16:creationId xmlns:a16="http://schemas.microsoft.com/office/drawing/2014/main" id="{FF602ADF-1B71-DB92-3B8A-56DAD1E063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221163"/>
            <a:ext cx="4032250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8">
            <a:extLst>
              <a:ext uri="{FF2B5EF4-FFF2-40B4-BE49-F238E27FC236}">
                <a16:creationId xmlns:a16="http://schemas.microsoft.com/office/drawing/2014/main" id="{8A0B2194-726B-4850-A2A6-0D7300304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22" y="1105038"/>
            <a:ext cx="36723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000" dirty="0">
                <a:latin typeface="Arial Black" panose="020B0604020202020204" pitchFamily="34" charset="0"/>
              </a:rPr>
              <a:t>Remembering what it was like in August 2023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>
            <a:extLst>
              <a:ext uri="{FF2B5EF4-FFF2-40B4-BE49-F238E27FC236}">
                <a16:creationId xmlns:a16="http://schemas.microsoft.com/office/drawing/2014/main" id="{A6630ED7-B858-D574-AAD2-6700432F3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Screen Shot 2024-05-06 at 22.36.27.png">
            <a:extLst>
              <a:ext uri="{FF2B5EF4-FFF2-40B4-BE49-F238E27FC236}">
                <a16:creationId xmlns:a16="http://schemas.microsoft.com/office/drawing/2014/main" id="{2720557F-EBB5-3ED4-D391-4A7739B15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8">
            <a:extLst>
              <a:ext uri="{FF2B5EF4-FFF2-40B4-BE49-F238E27FC236}">
                <a16:creationId xmlns:a16="http://schemas.microsoft.com/office/drawing/2014/main" id="{4593A4AA-67C8-2271-ECB6-82339C06F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1068537"/>
            <a:ext cx="6721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Some of the 2024 gardening team! </a:t>
            </a:r>
          </a:p>
        </p:txBody>
      </p:sp>
      <p:pic>
        <p:nvPicPr>
          <p:cNvPr id="43013" name="Picture 1" descr="Fairy garden 16th April '24.JPG">
            <a:extLst>
              <a:ext uri="{FF2B5EF4-FFF2-40B4-BE49-F238E27FC236}">
                <a16:creationId xmlns:a16="http://schemas.microsoft.com/office/drawing/2014/main" id="{125F38FE-8EB4-BB6E-1984-2C3AD8D7FF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611313"/>
            <a:ext cx="6840538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261127"/>
      </p:ext>
    </p:extLst>
  </p:cSld>
  <p:clrMapOvr>
    <a:masterClrMapping/>
  </p:clrMapOvr>
  <p:transition spd="med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>
            <a:extLst>
              <a:ext uri="{FF2B5EF4-FFF2-40B4-BE49-F238E27FC236}">
                <a16:creationId xmlns:a16="http://schemas.microsoft.com/office/drawing/2014/main" id="{A6630ED7-B858-D574-AAD2-6700432F3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Screen Shot 2024-05-06 at 22.36.27.png">
            <a:extLst>
              <a:ext uri="{FF2B5EF4-FFF2-40B4-BE49-F238E27FC236}">
                <a16:creationId xmlns:a16="http://schemas.microsoft.com/office/drawing/2014/main" id="{2720557F-EBB5-3ED4-D391-4A7739B15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8">
            <a:extLst>
              <a:ext uri="{FF2B5EF4-FFF2-40B4-BE49-F238E27FC236}">
                <a16:creationId xmlns:a16="http://schemas.microsoft.com/office/drawing/2014/main" id="{4593A4AA-67C8-2271-ECB6-82339C06F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1068537"/>
            <a:ext cx="6721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Celebration Day July 2024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4A6BB-7DB3-19F3-E591-174601736E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23" y="1720632"/>
            <a:ext cx="8659954" cy="42097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>
            <a:extLst>
              <a:ext uri="{FF2B5EF4-FFF2-40B4-BE49-F238E27FC236}">
                <a16:creationId xmlns:a16="http://schemas.microsoft.com/office/drawing/2014/main" id="{16AEAB4E-E79F-D754-F62D-DE5DFF61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Screen Shot 2024-05-06 at 22.36.27.png">
            <a:extLst>
              <a:ext uri="{FF2B5EF4-FFF2-40B4-BE49-F238E27FC236}">
                <a16:creationId xmlns:a16="http://schemas.microsoft.com/office/drawing/2014/main" id="{381EA7A5-C261-BA40-E810-F1EB13C87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8">
            <a:extLst>
              <a:ext uri="{FF2B5EF4-FFF2-40B4-BE49-F238E27FC236}">
                <a16:creationId xmlns:a16="http://schemas.microsoft.com/office/drawing/2014/main" id="{E16249F5-CECB-C160-60C7-C14A8D35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981075"/>
            <a:ext cx="5126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First melon 15</a:t>
            </a:r>
            <a:r>
              <a:rPr lang="en-GB" altLang="en-US" baseline="30000" dirty="0">
                <a:latin typeface="Arial Black" panose="020B0604020202020204" pitchFamily="34" charset="0"/>
              </a:rPr>
              <a:t>th</a:t>
            </a:r>
            <a:r>
              <a:rPr lang="en-GB" altLang="en-US" dirty="0">
                <a:latin typeface="Arial Black" panose="020B0604020202020204" pitchFamily="34" charset="0"/>
              </a:rPr>
              <a:t> August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76460-7BE5-0FBA-444B-7A2E91120E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27333" y="2094618"/>
            <a:ext cx="4630824" cy="347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18796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>
            <a:extLst>
              <a:ext uri="{FF2B5EF4-FFF2-40B4-BE49-F238E27FC236}">
                <a16:creationId xmlns:a16="http://schemas.microsoft.com/office/drawing/2014/main" id="{16AEAB4E-E79F-D754-F62D-DE5DFF61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Screen Shot 2024-05-06 at 22.36.27.png">
            <a:extLst>
              <a:ext uri="{FF2B5EF4-FFF2-40B4-BE49-F238E27FC236}">
                <a16:creationId xmlns:a16="http://schemas.microsoft.com/office/drawing/2014/main" id="{381EA7A5-C261-BA40-E810-F1EB13C87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8">
            <a:extLst>
              <a:ext uri="{FF2B5EF4-FFF2-40B4-BE49-F238E27FC236}">
                <a16:creationId xmlns:a16="http://schemas.microsoft.com/office/drawing/2014/main" id="{E16249F5-CECB-C160-60C7-C14A8D35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981075"/>
            <a:ext cx="6545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Pumpkins &amp; squash 13</a:t>
            </a:r>
            <a:r>
              <a:rPr lang="en-GB" altLang="en-US" baseline="30000" dirty="0">
                <a:latin typeface="Arial Black" panose="020B0604020202020204" pitchFamily="34" charset="0"/>
              </a:rPr>
              <a:t>th</a:t>
            </a:r>
            <a:r>
              <a:rPr lang="en-GB" altLang="en-US" dirty="0">
                <a:latin typeface="Arial Black" panose="020B0604020202020204" pitchFamily="34" charset="0"/>
              </a:rPr>
              <a:t> August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773EE-7647-185F-EF14-6D16BCD133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526138"/>
            <a:ext cx="7272808" cy="5454607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>
            <a:extLst>
              <a:ext uri="{FF2B5EF4-FFF2-40B4-BE49-F238E27FC236}">
                <a16:creationId xmlns:a16="http://schemas.microsoft.com/office/drawing/2014/main" id="{16AEAB4E-E79F-D754-F62D-DE5DFF61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Screen Shot 2024-05-06 at 22.36.27.png">
            <a:extLst>
              <a:ext uri="{FF2B5EF4-FFF2-40B4-BE49-F238E27FC236}">
                <a16:creationId xmlns:a16="http://schemas.microsoft.com/office/drawing/2014/main" id="{381EA7A5-C261-BA40-E810-F1EB13C87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8">
            <a:extLst>
              <a:ext uri="{FF2B5EF4-FFF2-40B4-BE49-F238E27FC236}">
                <a16:creationId xmlns:a16="http://schemas.microsoft.com/office/drawing/2014/main" id="{E16249F5-CECB-C160-60C7-C14A8D35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229" y="1006105"/>
            <a:ext cx="66175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Pumpkins &amp; squash 4</a:t>
            </a:r>
            <a:r>
              <a:rPr lang="en-GB" altLang="en-US" baseline="30000" dirty="0">
                <a:latin typeface="Arial Black" panose="020B0604020202020204" pitchFamily="34" charset="0"/>
              </a:rPr>
              <a:t>th</a:t>
            </a:r>
            <a:r>
              <a:rPr lang="en-GB" altLang="en-US" dirty="0">
                <a:latin typeface="Arial Black" panose="020B0604020202020204" pitchFamily="34" charset="0"/>
              </a:rPr>
              <a:t> October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30328-0FC4-0248-1C56-F17E9CF43B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524" y="1565824"/>
            <a:ext cx="8727482" cy="48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97109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>
            <a:extLst>
              <a:ext uri="{FF2B5EF4-FFF2-40B4-BE49-F238E27FC236}">
                <a16:creationId xmlns:a16="http://schemas.microsoft.com/office/drawing/2014/main" id="{A6630ED7-B858-D574-AAD2-6700432F3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Screen Shot 2024-05-06 at 22.36.27.png">
            <a:extLst>
              <a:ext uri="{FF2B5EF4-FFF2-40B4-BE49-F238E27FC236}">
                <a16:creationId xmlns:a16="http://schemas.microsoft.com/office/drawing/2014/main" id="{2720557F-EBB5-3ED4-D391-4A7739B15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8">
            <a:extLst>
              <a:ext uri="{FF2B5EF4-FFF2-40B4-BE49-F238E27FC236}">
                <a16:creationId xmlns:a16="http://schemas.microsoft.com/office/drawing/2014/main" id="{4593A4AA-67C8-2271-ECB6-82339C06F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510679"/>
            <a:ext cx="6721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Christmas meal Dec 2024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25075-42E0-183D-7C34-F1EEF84875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45" y="2996952"/>
            <a:ext cx="4150484" cy="3112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3ACB99-B043-C8C3-E4F0-4014CD5392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53" y="1068536"/>
            <a:ext cx="3946002" cy="52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0483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>
            <a:extLst>
              <a:ext uri="{FF2B5EF4-FFF2-40B4-BE49-F238E27FC236}">
                <a16:creationId xmlns:a16="http://schemas.microsoft.com/office/drawing/2014/main" id="{16AEAB4E-E79F-D754-F62D-DE5DFF61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Screen Shot 2024-05-06 at 22.36.27.png">
            <a:extLst>
              <a:ext uri="{FF2B5EF4-FFF2-40B4-BE49-F238E27FC236}">
                <a16:creationId xmlns:a16="http://schemas.microsoft.com/office/drawing/2014/main" id="{381EA7A5-C261-BA40-E810-F1EB13C87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8">
            <a:extLst>
              <a:ext uri="{FF2B5EF4-FFF2-40B4-BE49-F238E27FC236}">
                <a16:creationId xmlns:a16="http://schemas.microsoft.com/office/drawing/2014/main" id="{E16249F5-CECB-C160-60C7-C14A8D35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104" y="950255"/>
            <a:ext cx="7098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Weaving the willow arch 20</a:t>
            </a:r>
            <a:r>
              <a:rPr lang="en-GB" altLang="en-US" baseline="30000" dirty="0">
                <a:latin typeface="Arial Black" panose="020B0604020202020204" pitchFamily="34" charset="0"/>
              </a:rPr>
              <a:t>th</a:t>
            </a:r>
            <a:r>
              <a:rPr lang="en-GB" altLang="en-US" dirty="0">
                <a:latin typeface="Arial Black" panose="020B0604020202020204" pitchFamily="34" charset="0"/>
              </a:rPr>
              <a:t> Jan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4BF5F-284D-AFA3-8DF8-425EC5DF56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58582" y="1085829"/>
            <a:ext cx="5010087" cy="58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25063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>
            <a:extLst>
              <a:ext uri="{FF2B5EF4-FFF2-40B4-BE49-F238E27FC236}">
                <a16:creationId xmlns:a16="http://schemas.microsoft.com/office/drawing/2014/main" id="{16AEAB4E-E79F-D754-F62D-DE5DFF61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Screen Shot 2024-05-06 at 22.36.27.png">
            <a:extLst>
              <a:ext uri="{FF2B5EF4-FFF2-40B4-BE49-F238E27FC236}">
                <a16:creationId xmlns:a16="http://schemas.microsoft.com/office/drawing/2014/main" id="{381EA7A5-C261-BA40-E810-F1EB13C87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8">
            <a:extLst>
              <a:ext uri="{FF2B5EF4-FFF2-40B4-BE49-F238E27FC236}">
                <a16:creationId xmlns:a16="http://schemas.microsoft.com/office/drawing/2014/main" id="{E16249F5-CECB-C160-60C7-C14A8D35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981075"/>
            <a:ext cx="5321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Apple blossom time April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252E0-FE18-02A7-D0F9-5C7BB21D59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502221"/>
            <a:ext cx="8208912" cy="52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1942"/>
      </p:ext>
    </p:extLst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>
            <a:extLst>
              <a:ext uri="{FF2B5EF4-FFF2-40B4-BE49-F238E27FC236}">
                <a16:creationId xmlns:a16="http://schemas.microsoft.com/office/drawing/2014/main" id="{16AEAB4E-E79F-D754-F62D-DE5DFF61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Screen Shot 2024-05-06 at 22.36.27.png">
            <a:extLst>
              <a:ext uri="{FF2B5EF4-FFF2-40B4-BE49-F238E27FC236}">
                <a16:creationId xmlns:a16="http://schemas.microsoft.com/office/drawing/2014/main" id="{381EA7A5-C261-BA40-E810-F1EB13C87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8">
            <a:extLst>
              <a:ext uri="{FF2B5EF4-FFF2-40B4-BE49-F238E27FC236}">
                <a16:creationId xmlns:a16="http://schemas.microsoft.com/office/drawing/2014/main" id="{E16249F5-CECB-C160-60C7-C14A8D35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981075"/>
            <a:ext cx="52411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Apples growing 30</a:t>
            </a:r>
            <a:r>
              <a:rPr lang="en-GB" altLang="en-US" baseline="30000" dirty="0">
                <a:latin typeface="Arial Black" panose="020B0604020202020204" pitchFamily="34" charset="0"/>
              </a:rPr>
              <a:t>th</a:t>
            </a:r>
            <a:r>
              <a:rPr lang="en-GB" altLang="en-US" dirty="0">
                <a:latin typeface="Arial Black" panose="020B0604020202020204" pitchFamily="34" charset="0"/>
              </a:rPr>
              <a:t> May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DF757-767A-F946-D9D7-47152D1B90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74" y="1452224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37663"/>
      </p:ext>
    </p:extLst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>
            <a:extLst>
              <a:ext uri="{FF2B5EF4-FFF2-40B4-BE49-F238E27FC236}">
                <a16:creationId xmlns:a16="http://schemas.microsoft.com/office/drawing/2014/main" id="{4CD2686B-B6F6-5F74-2EF0-012C28C2B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 descr="Screen Shot 2024-05-06 at 22.36.27.png">
            <a:extLst>
              <a:ext uri="{FF2B5EF4-FFF2-40B4-BE49-F238E27FC236}">
                <a16:creationId xmlns:a16="http://schemas.microsoft.com/office/drawing/2014/main" id="{4F7709C1-503C-208D-DD90-B0E228B70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8">
            <a:extLst>
              <a:ext uri="{FF2B5EF4-FFF2-40B4-BE49-F238E27FC236}">
                <a16:creationId xmlns:a16="http://schemas.microsoft.com/office/drawing/2014/main" id="{7270CEBC-D2B3-05C0-1419-6884F748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48" y="1052512"/>
            <a:ext cx="81101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Garlic, lettuce and broad beans: </a:t>
            </a:r>
          </a:p>
          <a:p>
            <a:r>
              <a:rPr lang="en-GB" altLang="en-US" dirty="0">
                <a:latin typeface="Arial Black" panose="020B0604020202020204" pitchFamily="34" charset="0"/>
              </a:rPr>
              <a:t>11</a:t>
            </a:r>
            <a:r>
              <a:rPr lang="en-GB" altLang="en-US" baseline="30000" dirty="0">
                <a:latin typeface="Arial Black" panose="020B0604020202020204" pitchFamily="34" charset="0"/>
              </a:rPr>
              <a:t>th</a:t>
            </a:r>
            <a:r>
              <a:rPr lang="en-GB" altLang="en-US" dirty="0">
                <a:latin typeface="Arial Black" panose="020B0604020202020204" pitchFamily="34" charset="0"/>
              </a:rPr>
              <a:t> March ……       and   13</a:t>
            </a:r>
            <a:r>
              <a:rPr lang="en-GB" altLang="en-US" baseline="30000" dirty="0">
                <a:latin typeface="Arial Black" panose="020B0604020202020204" pitchFamily="34" charset="0"/>
              </a:rPr>
              <a:t>th</a:t>
            </a:r>
            <a:r>
              <a:rPr lang="en-GB" altLang="en-US" dirty="0">
                <a:latin typeface="Arial Black" panose="020B0604020202020204" pitchFamily="34" charset="0"/>
              </a:rPr>
              <a:t> May 2025</a:t>
            </a:r>
          </a:p>
          <a:p>
            <a:endParaRPr lang="en-GB" altLang="en-US" dirty="0">
              <a:latin typeface="Arial Black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EC4E4-EAB2-AFFA-2889-EF3D1989A7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79245" y="2545441"/>
            <a:ext cx="4772926" cy="3579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16F82E-FC6E-DBAA-7BA1-7641ABBD91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60" t="-531"/>
          <a:stretch/>
        </p:blipFill>
        <p:spPr>
          <a:xfrm rot="5400000">
            <a:off x="-210570" y="2306914"/>
            <a:ext cx="4969296" cy="39011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>
            <a:extLst>
              <a:ext uri="{FF2B5EF4-FFF2-40B4-BE49-F238E27FC236}">
                <a16:creationId xmlns:a16="http://schemas.microsoft.com/office/drawing/2014/main" id="{3AA16905-FF5E-290F-83E1-9BAF2B3DB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Screen Shot 2024-05-06 at 22.36.27.png">
            <a:extLst>
              <a:ext uri="{FF2B5EF4-FFF2-40B4-BE49-F238E27FC236}">
                <a16:creationId xmlns:a16="http://schemas.microsoft.com/office/drawing/2014/main" id="{4FF96F9D-A843-5903-37E7-B461D4198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8">
            <a:extLst>
              <a:ext uri="{FF2B5EF4-FFF2-40B4-BE49-F238E27FC236}">
                <a16:creationId xmlns:a16="http://schemas.microsoft.com/office/drawing/2014/main" id="{E84189AC-52AD-6823-7264-AC8826ECC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981075"/>
            <a:ext cx="517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>
                <a:latin typeface="Arial Black" panose="020B0604020202020204" pitchFamily="34" charset="0"/>
              </a:rPr>
              <a:t>Clearing round the polytunnel </a:t>
            </a:r>
          </a:p>
        </p:txBody>
      </p:sp>
      <p:pic>
        <p:nvPicPr>
          <p:cNvPr id="16389" name="Picture 1" descr="Clearing round the polytunnel.JPG">
            <a:extLst>
              <a:ext uri="{FF2B5EF4-FFF2-40B4-BE49-F238E27FC236}">
                <a16:creationId xmlns:a16="http://schemas.microsoft.com/office/drawing/2014/main" id="{0D84D4AC-0C76-705D-5C94-AF4B27D302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457325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>
            <a:extLst>
              <a:ext uri="{FF2B5EF4-FFF2-40B4-BE49-F238E27FC236}">
                <a16:creationId xmlns:a16="http://schemas.microsoft.com/office/drawing/2014/main" id="{6039EC66-3FD1-55E4-34A9-6317346C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Screen Shot 2024-05-06 at 22.36.27.png">
            <a:extLst>
              <a:ext uri="{FF2B5EF4-FFF2-40B4-BE49-F238E27FC236}">
                <a16:creationId xmlns:a16="http://schemas.microsoft.com/office/drawing/2014/main" id="{0A8D1057-FEFD-F12E-FA3D-4F429BAFE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05617C-3462-5845-524B-CA0974885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768" y="1078579"/>
            <a:ext cx="51581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Garlic harvest 24</a:t>
            </a:r>
            <a:r>
              <a:rPr lang="en-GB" altLang="en-US" baseline="30000" dirty="0">
                <a:latin typeface="Arial Black" panose="020B0604020202020204" pitchFamily="34" charset="0"/>
              </a:rPr>
              <a:t>th</a:t>
            </a:r>
            <a:r>
              <a:rPr lang="en-GB" altLang="en-US" dirty="0">
                <a:latin typeface="Arial Black" panose="020B0604020202020204" pitchFamily="34" charset="0"/>
              </a:rPr>
              <a:t> June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35FA2-38B9-B8B0-9355-376131A4AD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208" y="1611542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8710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>
            <a:extLst>
              <a:ext uri="{FF2B5EF4-FFF2-40B4-BE49-F238E27FC236}">
                <a16:creationId xmlns:a16="http://schemas.microsoft.com/office/drawing/2014/main" id="{28BB4B44-7022-8BE0-3526-E56E0FD64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Screen Shot 2024-05-06 at 22.36.27.png">
            <a:extLst>
              <a:ext uri="{FF2B5EF4-FFF2-40B4-BE49-F238E27FC236}">
                <a16:creationId xmlns:a16="http://schemas.microsoft.com/office/drawing/2014/main" id="{48544233-3155-12EF-0314-5970162BE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8">
            <a:extLst>
              <a:ext uri="{FF2B5EF4-FFF2-40B4-BE49-F238E27FC236}">
                <a16:creationId xmlns:a16="http://schemas.microsoft.com/office/drawing/2014/main" id="{62BD2153-50BC-8DD1-D60D-8CA4F0189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981075"/>
            <a:ext cx="16750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Potatoes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C5A58-D9AC-8878-2196-F5B8E6C6F7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499" y="2934755"/>
            <a:ext cx="5184576" cy="3888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C750F9-126C-2FAA-5380-47CE3EC7C8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0" y="1520354"/>
            <a:ext cx="4561085" cy="3420814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>
            <a:extLst>
              <a:ext uri="{FF2B5EF4-FFF2-40B4-BE49-F238E27FC236}">
                <a16:creationId xmlns:a16="http://schemas.microsoft.com/office/drawing/2014/main" id="{E7F698C2-8A7C-439F-23DE-3799DED93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Screen Shot 2024-05-06 at 22.36.27.png">
            <a:extLst>
              <a:ext uri="{FF2B5EF4-FFF2-40B4-BE49-F238E27FC236}">
                <a16:creationId xmlns:a16="http://schemas.microsoft.com/office/drawing/2014/main" id="{A957F187-7F49-8B26-A684-A8D02F90E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8">
            <a:extLst>
              <a:ext uri="{FF2B5EF4-FFF2-40B4-BE49-F238E27FC236}">
                <a16:creationId xmlns:a16="http://schemas.microsoft.com/office/drawing/2014/main" id="{BEA884B8-85D2-3EB2-003C-515B0A888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117520"/>
            <a:ext cx="70491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Salads in the polytunnel 11</a:t>
            </a:r>
            <a:r>
              <a:rPr lang="en-GB" altLang="en-US" baseline="30000" dirty="0">
                <a:latin typeface="Arial Black" panose="020B0604020202020204" pitchFamily="34" charset="0"/>
              </a:rPr>
              <a:t>th</a:t>
            </a:r>
            <a:r>
              <a:rPr lang="en-GB" altLang="en-US" dirty="0">
                <a:latin typeface="Arial Black" panose="020B0604020202020204" pitchFamily="34" charset="0"/>
              </a:rPr>
              <a:t> March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1C9C3F-D0B7-0A02-347C-C80C4AFB90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04267" y="2198065"/>
            <a:ext cx="5184874" cy="3960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AE8BC-D7D1-18D8-6CAD-FDD950D7DE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36" b="-2699"/>
          <a:stretch/>
        </p:blipFill>
        <p:spPr>
          <a:xfrm rot="5400000">
            <a:off x="4519166" y="682049"/>
            <a:ext cx="3212976" cy="4083918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>
            <a:extLst>
              <a:ext uri="{FF2B5EF4-FFF2-40B4-BE49-F238E27FC236}">
                <a16:creationId xmlns:a16="http://schemas.microsoft.com/office/drawing/2014/main" id="{6039EC66-3FD1-55E4-34A9-6317346C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Screen Shot 2024-05-06 at 22.36.27.png">
            <a:extLst>
              <a:ext uri="{FF2B5EF4-FFF2-40B4-BE49-F238E27FC236}">
                <a16:creationId xmlns:a16="http://schemas.microsoft.com/office/drawing/2014/main" id="{0A8D1057-FEFD-F12E-FA3D-4F429BAFE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B6AF6-C80C-4CFB-4DFF-F1901B74C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052736"/>
            <a:ext cx="3665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Cauliflower 2</a:t>
            </a:r>
            <a:r>
              <a:rPr lang="en-GB" altLang="en-US" baseline="30000" dirty="0">
                <a:latin typeface="Arial Black" panose="020B0604020202020204" pitchFamily="34" charset="0"/>
              </a:rPr>
              <a:t>nd</a:t>
            </a:r>
            <a:r>
              <a:rPr lang="en-GB" altLang="en-US" dirty="0">
                <a:latin typeface="Arial Black" panose="020B0604020202020204" pitchFamily="34" charset="0"/>
              </a:rPr>
              <a:t> April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05617C-3462-5845-524B-CA0974885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9" y="1125539"/>
            <a:ext cx="36658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Carrots under fleece </a:t>
            </a:r>
          </a:p>
          <a:p>
            <a:r>
              <a:rPr lang="en-GB" altLang="en-US" dirty="0">
                <a:latin typeface="Arial Black" panose="020B0604020202020204" pitchFamily="34" charset="0"/>
              </a:rPr>
              <a:t>25</a:t>
            </a:r>
            <a:r>
              <a:rPr lang="en-GB" altLang="en-US" baseline="30000" dirty="0">
                <a:latin typeface="Arial Black" panose="020B0604020202020204" pitchFamily="34" charset="0"/>
              </a:rPr>
              <a:t>th</a:t>
            </a:r>
            <a:r>
              <a:rPr lang="en-GB" altLang="en-US" dirty="0">
                <a:latin typeface="Arial Black" panose="020B0604020202020204" pitchFamily="34" charset="0"/>
              </a:rPr>
              <a:t> April</a:t>
            </a:r>
          </a:p>
          <a:p>
            <a:endParaRPr lang="en-GB" altLang="en-US" dirty="0">
              <a:latin typeface="Arial Black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D0B12-B8AF-5AB2-C016-B75800A8C9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2585" y="2171052"/>
            <a:ext cx="5253203" cy="3939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E5FB55-1834-2E93-96EE-1D63909C03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4"/>
          <a:stretch/>
        </p:blipFill>
        <p:spPr>
          <a:xfrm>
            <a:off x="4373255" y="2132856"/>
            <a:ext cx="4320480" cy="3702786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>
            <a:extLst>
              <a:ext uri="{FF2B5EF4-FFF2-40B4-BE49-F238E27FC236}">
                <a16:creationId xmlns:a16="http://schemas.microsoft.com/office/drawing/2014/main" id="{6039EC66-3FD1-55E4-34A9-6317346C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Screen Shot 2024-05-06 at 22.36.27.png">
            <a:extLst>
              <a:ext uri="{FF2B5EF4-FFF2-40B4-BE49-F238E27FC236}">
                <a16:creationId xmlns:a16="http://schemas.microsoft.com/office/drawing/2014/main" id="{0A8D1057-FEFD-F12E-FA3D-4F429BAFE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B6AF6-C80C-4CFB-4DFF-F1901B74C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052737"/>
            <a:ext cx="69847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Cabbages and broccoli 13</a:t>
            </a:r>
            <a:r>
              <a:rPr lang="en-GB" altLang="en-US" baseline="30000" dirty="0">
                <a:latin typeface="Arial Black" panose="020B0604020202020204" pitchFamily="34" charset="0"/>
              </a:rPr>
              <a:t>th</a:t>
            </a:r>
            <a:r>
              <a:rPr lang="en-GB" altLang="en-US" dirty="0">
                <a:latin typeface="Arial Black" panose="020B0604020202020204" pitchFamily="34" charset="0"/>
              </a:rPr>
              <a:t> May 2025</a:t>
            </a:r>
          </a:p>
          <a:p>
            <a:r>
              <a:rPr lang="en-GB" altLang="en-US" dirty="0">
                <a:latin typeface="Arial Black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B6A73-F12C-8645-639B-78CBABB954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612" y="1563445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397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>
            <a:extLst>
              <a:ext uri="{FF2B5EF4-FFF2-40B4-BE49-F238E27FC236}">
                <a16:creationId xmlns:a16="http://schemas.microsoft.com/office/drawing/2014/main" id="{6039EC66-3FD1-55E4-34A9-6317346C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Screen Shot 2024-05-06 at 22.36.27.png">
            <a:extLst>
              <a:ext uri="{FF2B5EF4-FFF2-40B4-BE49-F238E27FC236}">
                <a16:creationId xmlns:a16="http://schemas.microsoft.com/office/drawing/2014/main" id="{0A8D1057-FEFD-F12E-FA3D-4F429BAFE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B6AF6-C80C-4CFB-4DFF-F1901B74C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092200"/>
            <a:ext cx="69847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Cabbages and broccoli 1</a:t>
            </a:r>
            <a:r>
              <a:rPr lang="en-GB" altLang="en-US" baseline="30000" dirty="0">
                <a:latin typeface="Arial Black" panose="020B0604020202020204" pitchFamily="34" charset="0"/>
              </a:rPr>
              <a:t>st</a:t>
            </a:r>
            <a:r>
              <a:rPr lang="en-GB" altLang="en-US" dirty="0">
                <a:latin typeface="Arial Black" panose="020B0604020202020204" pitchFamily="34" charset="0"/>
              </a:rPr>
              <a:t> July 2025</a:t>
            </a:r>
          </a:p>
          <a:p>
            <a:r>
              <a:rPr lang="en-GB" altLang="en-US" dirty="0">
                <a:latin typeface="Arial Black" panose="020B0604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F5AB4-CAEE-65BA-9AC7-EC64459089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1709" y="2245651"/>
            <a:ext cx="4934804" cy="3701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11C68A-A704-B379-A7C0-387CF5AA08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21824" y="2251510"/>
            <a:ext cx="4934807" cy="370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936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>
            <a:extLst>
              <a:ext uri="{FF2B5EF4-FFF2-40B4-BE49-F238E27FC236}">
                <a16:creationId xmlns:a16="http://schemas.microsoft.com/office/drawing/2014/main" id="{E7F698C2-8A7C-439F-23DE-3799DED93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Screen Shot 2024-05-06 at 22.36.27.png">
            <a:extLst>
              <a:ext uri="{FF2B5EF4-FFF2-40B4-BE49-F238E27FC236}">
                <a16:creationId xmlns:a16="http://schemas.microsoft.com/office/drawing/2014/main" id="{A957F187-7F49-8B26-A684-A8D02F90E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8">
            <a:extLst>
              <a:ext uri="{FF2B5EF4-FFF2-40B4-BE49-F238E27FC236}">
                <a16:creationId xmlns:a16="http://schemas.microsoft.com/office/drawing/2014/main" id="{BEA884B8-85D2-3EB2-003C-515B0A888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107513"/>
            <a:ext cx="87036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 err="1">
                <a:latin typeface="Arial Black" panose="020B0604020202020204" pitchFamily="34" charset="0"/>
              </a:rPr>
              <a:t>Catapillers</a:t>
            </a:r>
            <a:r>
              <a:rPr lang="en-GB" altLang="en-US" dirty="0">
                <a:latin typeface="Arial Black" panose="020B0604020202020204" pitchFamily="34" charset="0"/>
              </a:rPr>
              <a:t>, worms, woodlice, bees and other bugs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1CA39-F6B6-52F0-4CD5-0CE3185210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275856" y="1622869"/>
            <a:ext cx="3888432" cy="2736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81A1E1-DD82-149D-E706-D07A79BFBB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70808" y="4108785"/>
            <a:ext cx="3384377" cy="2736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3CD0E0-0EBE-D0E5-A114-A431EE2721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869" y="1599586"/>
            <a:ext cx="3157160" cy="3096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3CDCFB-AD50-5C0E-9A0C-95F000ED34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344"/>
          <a:stretch/>
        </p:blipFill>
        <p:spPr>
          <a:xfrm>
            <a:off x="2731144" y="3889397"/>
            <a:ext cx="3384376" cy="291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37179"/>
      </p:ext>
    </p:extLst>
  </p:cSld>
  <p:clrMapOvr>
    <a:masterClrMapping/>
  </p:clrMapOvr>
  <p:transition spd="med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>
            <a:extLst>
              <a:ext uri="{FF2B5EF4-FFF2-40B4-BE49-F238E27FC236}">
                <a16:creationId xmlns:a16="http://schemas.microsoft.com/office/drawing/2014/main" id="{E7F698C2-8A7C-439F-23DE-3799DED93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Screen Shot 2024-05-06 at 22.36.27.png">
            <a:extLst>
              <a:ext uri="{FF2B5EF4-FFF2-40B4-BE49-F238E27FC236}">
                <a16:creationId xmlns:a16="http://schemas.microsoft.com/office/drawing/2014/main" id="{A957F187-7F49-8B26-A684-A8D02F90E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8">
            <a:extLst>
              <a:ext uri="{FF2B5EF4-FFF2-40B4-BE49-F238E27FC236}">
                <a16:creationId xmlns:a16="http://schemas.microsoft.com/office/drawing/2014/main" id="{BEA884B8-85D2-3EB2-003C-515B0A888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107513"/>
            <a:ext cx="35846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Butterflies and bees</a:t>
            </a:r>
          </a:p>
          <a:p>
            <a:endParaRPr lang="en-GB" altLang="en-US" dirty="0">
              <a:latin typeface="Arial Black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CEFC9-7EF0-9741-FA7D-C117E1589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844824"/>
            <a:ext cx="2880320" cy="2376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B12D4-7764-EA3E-D79C-26BB69E4F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221089"/>
            <a:ext cx="2880320" cy="2376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77DE0B-FD73-1C38-0E34-4235E3963D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1844824"/>
            <a:ext cx="3456384" cy="36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07906"/>
      </p:ext>
    </p:extLst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>
            <a:extLst>
              <a:ext uri="{FF2B5EF4-FFF2-40B4-BE49-F238E27FC236}">
                <a16:creationId xmlns:a16="http://schemas.microsoft.com/office/drawing/2014/main" id="{E7F698C2-8A7C-439F-23DE-3799DED93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Screen Shot 2024-05-06 at 22.36.27.png">
            <a:extLst>
              <a:ext uri="{FF2B5EF4-FFF2-40B4-BE49-F238E27FC236}">
                <a16:creationId xmlns:a16="http://schemas.microsoft.com/office/drawing/2014/main" id="{A957F187-7F49-8B26-A684-A8D02F90E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8">
            <a:extLst>
              <a:ext uri="{FF2B5EF4-FFF2-40B4-BE49-F238E27FC236}">
                <a16:creationId xmlns:a16="http://schemas.microsoft.com/office/drawing/2014/main" id="{BEA884B8-85D2-3EB2-003C-515B0A888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554" y="1052512"/>
            <a:ext cx="2063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Butterflies </a:t>
            </a:r>
          </a:p>
          <a:p>
            <a:endParaRPr lang="en-GB" altLang="en-US" dirty="0">
              <a:latin typeface="Arial Black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7DF42-9450-285D-35E7-BDCD99E68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1614" y="1474338"/>
            <a:ext cx="2897551" cy="3168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A8521F-5E1E-8918-D6DE-C1313327C2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5008" y="1130924"/>
            <a:ext cx="3551226" cy="33763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09BD87-6E9B-D36B-A77B-1A0D493C2D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7960" y="3371767"/>
            <a:ext cx="3981940" cy="33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49491"/>
      </p:ext>
    </p:extLst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>
            <a:extLst>
              <a:ext uri="{FF2B5EF4-FFF2-40B4-BE49-F238E27FC236}">
                <a16:creationId xmlns:a16="http://schemas.microsoft.com/office/drawing/2014/main" id="{4B5745ED-C048-F1D0-A595-13B7F910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Screen Shot 2024-05-06 at 22.36.27.png">
            <a:extLst>
              <a:ext uri="{FF2B5EF4-FFF2-40B4-BE49-F238E27FC236}">
                <a16:creationId xmlns:a16="http://schemas.microsoft.com/office/drawing/2014/main" id="{919CCCA0-B796-AB00-40E9-A7CAE01A9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8">
            <a:extLst>
              <a:ext uri="{FF2B5EF4-FFF2-40B4-BE49-F238E27FC236}">
                <a16:creationId xmlns:a16="http://schemas.microsoft.com/office/drawing/2014/main" id="{636E443D-A33D-914A-E8C4-65EAA93DD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388" y="981075"/>
            <a:ext cx="3395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>
                <a:latin typeface="Arial Black" panose="020B0604020202020204" pitchFamily="34" charset="0"/>
              </a:rPr>
              <a:t>A lot more clearing</a:t>
            </a:r>
          </a:p>
        </p:txBody>
      </p:sp>
      <p:pic>
        <p:nvPicPr>
          <p:cNvPr id="4" name="Picture 3" descr="IMG_0923.jpg">
            <a:extLst>
              <a:ext uri="{FF2B5EF4-FFF2-40B4-BE49-F238E27FC236}">
                <a16:creationId xmlns:a16="http://schemas.microsoft.com/office/drawing/2014/main" id="{0FE78526-424C-BAB7-4DC9-BE420C403E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671638"/>
            <a:ext cx="3586162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0855.JPG">
            <a:extLst>
              <a:ext uri="{FF2B5EF4-FFF2-40B4-BE49-F238E27FC236}">
                <a16:creationId xmlns:a16="http://schemas.microsoft.com/office/drawing/2014/main" id="{868D3EC4-E0F3-3A4A-5823-8F8841FDC3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86531" y="2128044"/>
            <a:ext cx="5273675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>
            <a:extLst>
              <a:ext uri="{FF2B5EF4-FFF2-40B4-BE49-F238E27FC236}">
                <a16:creationId xmlns:a16="http://schemas.microsoft.com/office/drawing/2014/main" id="{708891B7-78C9-72A2-F12C-5EB8ADE75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Screen Shot 2024-05-06 at 22.36.27.png">
            <a:extLst>
              <a:ext uri="{FF2B5EF4-FFF2-40B4-BE49-F238E27FC236}">
                <a16:creationId xmlns:a16="http://schemas.microsoft.com/office/drawing/2014/main" id="{3399FEEA-76EA-2FE3-CD7B-923FC97AB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8">
            <a:extLst>
              <a:ext uri="{FF2B5EF4-FFF2-40B4-BE49-F238E27FC236}">
                <a16:creationId xmlns:a16="http://schemas.microsoft.com/office/drawing/2014/main" id="{BF4EEE9D-5685-9A41-884C-56D121C91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981075"/>
            <a:ext cx="4516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>
                <a:latin typeface="Arial Black" panose="020B0604020202020204" pitchFamily="34" charset="0"/>
              </a:rPr>
              <a:t>Clearing in the polytunnel</a:t>
            </a:r>
          </a:p>
        </p:txBody>
      </p:sp>
      <p:pic>
        <p:nvPicPr>
          <p:cNvPr id="2" name="Picture 1" descr="poly tunnel beds cleared.JPG">
            <a:extLst>
              <a:ext uri="{FF2B5EF4-FFF2-40B4-BE49-F238E27FC236}">
                <a16:creationId xmlns:a16="http://schemas.microsoft.com/office/drawing/2014/main" id="{671B34DB-8FC1-169F-8BEB-91F71EDCE1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995738" y="2205038"/>
            <a:ext cx="51847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_0871.JPG">
            <a:extLst>
              <a:ext uri="{FF2B5EF4-FFF2-40B4-BE49-F238E27FC236}">
                <a16:creationId xmlns:a16="http://schemas.microsoft.com/office/drawing/2014/main" id="{62E86F0E-F69C-EF35-EF9C-6D855BF5A1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240506" y="2193132"/>
            <a:ext cx="50879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>
            <a:extLst>
              <a:ext uri="{FF2B5EF4-FFF2-40B4-BE49-F238E27FC236}">
                <a16:creationId xmlns:a16="http://schemas.microsoft.com/office/drawing/2014/main" id="{80832454-CD1A-BE8C-B59D-4CB56C08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Screen Shot 2024-05-06 at 22.36.27.png">
            <a:extLst>
              <a:ext uri="{FF2B5EF4-FFF2-40B4-BE49-F238E27FC236}">
                <a16:creationId xmlns:a16="http://schemas.microsoft.com/office/drawing/2014/main" id="{5C430DC4-975E-1B06-49C8-754A78ECF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8">
            <a:extLst>
              <a:ext uri="{FF2B5EF4-FFF2-40B4-BE49-F238E27FC236}">
                <a16:creationId xmlns:a16="http://schemas.microsoft.com/office/drawing/2014/main" id="{5C142F7B-0764-893D-3544-9CB235CAB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96975"/>
            <a:ext cx="338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>
                <a:latin typeface="Arial Black" panose="020B0604020202020204" pitchFamily="34" charset="0"/>
              </a:rPr>
              <a:t>New tyre on the wheelbarrow</a:t>
            </a:r>
          </a:p>
          <a:p>
            <a:r>
              <a:rPr lang="en-GB" altLang="en-US">
                <a:latin typeface="Arial Black" panose="020B0604020202020204" pitchFamily="34" charset="0"/>
              </a:rPr>
              <a:t>(great job Lenka!)</a:t>
            </a:r>
          </a:p>
        </p:txBody>
      </p:sp>
      <p:pic>
        <p:nvPicPr>
          <p:cNvPr id="22533" name="Picture 3" descr="IMG_0913.jpg">
            <a:extLst>
              <a:ext uri="{FF2B5EF4-FFF2-40B4-BE49-F238E27FC236}">
                <a16:creationId xmlns:a16="http://schemas.microsoft.com/office/drawing/2014/main" id="{C496247F-099D-DA04-2B44-03433992CD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1052513"/>
            <a:ext cx="4681538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>
            <a:extLst>
              <a:ext uri="{FF2B5EF4-FFF2-40B4-BE49-F238E27FC236}">
                <a16:creationId xmlns:a16="http://schemas.microsoft.com/office/drawing/2014/main" id="{280A61E9-D69D-ED3B-6372-563D3EB4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Screen Shot 2024-05-06 at 22.36.27.png">
            <a:extLst>
              <a:ext uri="{FF2B5EF4-FFF2-40B4-BE49-F238E27FC236}">
                <a16:creationId xmlns:a16="http://schemas.microsoft.com/office/drawing/2014/main" id="{09EBF402-5741-C380-AC7F-5D27D5B48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8">
            <a:extLst>
              <a:ext uri="{FF2B5EF4-FFF2-40B4-BE49-F238E27FC236}">
                <a16:creationId xmlns:a16="http://schemas.microsoft.com/office/drawing/2014/main" id="{7B127A13-7342-274D-6426-156187C79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052513"/>
            <a:ext cx="3341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>
                <a:latin typeface="Arial Black" panose="020B0604020202020204" pitchFamily="34" charset="0"/>
              </a:rPr>
              <a:t>Repairing the beds</a:t>
            </a:r>
          </a:p>
        </p:txBody>
      </p:sp>
      <p:pic>
        <p:nvPicPr>
          <p:cNvPr id="5" name="Picture 4" descr="IMG_0857-1.JPG">
            <a:extLst>
              <a:ext uri="{FF2B5EF4-FFF2-40B4-BE49-F238E27FC236}">
                <a16:creationId xmlns:a16="http://schemas.microsoft.com/office/drawing/2014/main" id="{3E63EAAD-35D0-B660-B003-E92B217309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811338"/>
            <a:ext cx="5468938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MG_0910.JPG">
            <a:extLst>
              <a:ext uri="{FF2B5EF4-FFF2-40B4-BE49-F238E27FC236}">
                <a16:creationId xmlns:a16="http://schemas.microsoft.com/office/drawing/2014/main" id="{CB45919C-90D6-FBC2-31D0-2BA0C2489E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118894" y="1959769"/>
            <a:ext cx="44767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>
            <a:extLst>
              <a:ext uri="{FF2B5EF4-FFF2-40B4-BE49-F238E27FC236}">
                <a16:creationId xmlns:a16="http://schemas.microsoft.com/office/drawing/2014/main" id="{FC2844AC-0206-DA15-92F8-69E413718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Screen Shot 2024-05-06 at 22.36.27.png">
            <a:extLst>
              <a:ext uri="{FF2B5EF4-FFF2-40B4-BE49-F238E27FC236}">
                <a16:creationId xmlns:a16="http://schemas.microsoft.com/office/drawing/2014/main" id="{FB4A9CBC-3B4B-BFBE-3A3C-928B83B85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8">
            <a:extLst>
              <a:ext uri="{FF2B5EF4-FFF2-40B4-BE49-F238E27FC236}">
                <a16:creationId xmlns:a16="http://schemas.microsoft.com/office/drawing/2014/main" id="{53C849D7-445F-45F1-A764-983E364B9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384" y="1149350"/>
            <a:ext cx="39060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>
                <a:latin typeface="Arial Black" panose="020B0604020202020204" pitchFamily="34" charset="0"/>
              </a:rPr>
              <a:t>Repairing the beds – Ollie on the drill! </a:t>
            </a:r>
          </a:p>
        </p:txBody>
      </p:sp>
      <p:pic>
        <p:nvPicPr>
          <p:cNvPr id="4" name="Picture 3" descr="IMG_0921.jpg">
            <a:extLst>
              <a:ext uri="{FF2B5EF4-FFF2-40B4-BE49-F238E27FC236}">
                <a16:creationId xmlns:a16="http://schemas.microsoft.com/office/drawing/2014/main" id="{AD8AFCDD-DBDD-5CCB-D5A3-05C655954E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49350"/>
            <a:ext cx="403225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Olly repairing the deep beds 3.JPG">
            <a:extLst>
              <a:ext uri="{FF2B5EF4-FFF2-40B4-BE49-F238E27FC236}">
                <a16:creationId xmlns:a16="http://schemas.microsoft.com/office/drawing/2014/main" id="{70C34305-F04A-2F4D-A9BE-B9018A5C2E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2162175"/>
            <a:ext cx="4808537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>
            <a:extLst>
              <a:ext uri="{FF2B5EF4-FFF2-40B4-BE49-F238E27FC236}">
                <a16:creationId xmlns:a16="http://schemas.microsoft.com/office/drawing/2014/main" id="{23E3CF08-8EE2-A03E-BE59-257561DB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Screen Shot 2024-05-06 at 22.36.27.png">
            <a:extLst>
              <a:ext uri="{FF2B5EF4-FFF2-40B4-BE49-F238E27FC236}">
                <a16:creationId xmlns:a16="http://schemas.microsoft.com/office/drawing/2014/main" id="{3EF7514D-3EB7-CF07-0E29-3C31C9A02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8">
            <a:extLst>
              <a:ext uri="{FF2B5EF4-FFF2-40B4-BE49-F238E27FC236}">
                <a16:creationId xmlns:a16="http://schemas.microsoft.com/office/drawing/2014/main" id="{13EF6100-B980-C88E-813E-D14A147CC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981075"/>
            <a:ext cx="5041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>
                <a:latin typeface="Arial Black" panose="020B0604020202020204" pitchFamily="34" charset="0"/>
              </a:rPr>
              <a:t>Horse poo and lots of worms</a:t>
            </a:r>
          </a:p>
        </p:txBody>
      </p:sp>
      <p:pic>
        <p:nvPicPr>
          <p:cNvPr id="6" name="Picture 5" descr="IMG_0927.JPG">
            <a:extLst>
              <a:ext uri="{FF2B5EF4-FFF2-40B4-BE49-F238E27FC236}">
                <a16:creationId xmlns:a16="http://schemas.microsoft.com/office/drawing/2014/main" id="{47B7DC30-C801-EE40-8448-91EA6A9D46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91281" y="2259806"/>
            <a:ext cx="5051425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G_0930.MOV">
            <a:hlinkClick r:id="" action="ppaction://media"/>
            <a:extLst>
              <a:ext uri="{FF2B5EF4-FFF2-40B4-BE49-F238E27FC236}">
                <a16:creationId xmlns:a16="http://schemas.microsoft.com/office/drawing/2014/main" id="{762FCCBB-7975-5A4D-C33A-252F01908F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625600"/>
            <a:ext cx="3457575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>
            <a:extLst>
              <a:ext uri="{FF2B5EF4-FFF2-40B4-BE49-F238E27FC236}">
                <a16:creationId xmlns:a16="http://schemas.microsoft.com/office/drawing/2014/main" id="{E92C029A-FD95-D6CD-32FB-F3E458416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260350"/>
            <a:ext cx="447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Screen Shot 2024-05-06 at 22.36.27.png">
            <a:extLst>
              <a:ext uri="{FF2B5EF4-FFF2-40B4-BE49-F238E27FC236}">
                <a16:creationId xmlns:a16="http://schemas.microsoft.com/office/drawing/2014/main" id="{709E1BE1-3D95-ABF8-63FB-178B3B596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35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8">
            <a:extLst>
              <a:ext uri="{FF2B5EF4-FFF2-40B4-BE49-F238E27FC236}">
                <a16:creationId xmlns:a16="http://schemas.microsoft.com/office/drawing/2014/main" id="{CCEF1D92-7793-5E9B-FBF5-73D0B6866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1052513"/>
            <a:ext cx="8747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>
                <a:latin typeface="Arial Black" panose="020B0604020202020204" pitchFamily="34" charset="0"/>
              </a:rPr>
              <a:t>Forestry England building compost bins &amp; weeding </a:t>
            </a:r>
          </a:p>
        </p:txBody>
      </p:sp>
      <p:pic>
        <p:nvPicPr>
          <p:cNvPr id="2" name="Picture 1" descr="IMG_20240214_122841.jpg">
            <a:extLst>
              <a:ext uri="{FF2B5EF4-FFF2-40B4-BE49-F238E27FC236}">
                <a16:creationId xmlns:a16="http://schemas.microsoft.com/office/drawing/2014/main" id="{12873233-35BB-2665-0E64-127E08B8B8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523557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_1101.JPG">
            <a:extLst>
              <a:ext uri="{FF2B5EF4-FFF2-40B4-BE49-F238E27FC236}">
                <a16:creationId xmlns:a16="http://schemas.microsoft.com/office/drawing/2014/main" id="{B596E048-15AB-7ECC-B846-07A004338B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604544" y="2388394"/>
            <a:ext cx="519112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1816</TotalTime>
  <Words>195</Words>
  <Application>Microsoft Macintosh PowerPoint</Application>
  <PresentationFormat>On-screen Show (4:3)</PresentationFormat>
  <Paragraphs>62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Times</vt:lpstr>
      <vt:lpstr>ＭＳ Ｐゴシック</vt:lpstr>
      <vt:lpstr>Arial</vt:lpstr>
      <vt:lpstr>Calibri</vt:lpstr>
      <vt:lpstr>Arial Black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Rory Young Lime</dc:title>
  <dc:creator>Rory Young - Lime</dc:creator>
  <cp:lastModifiedBy>Mark Bick</cp:lastModifiedBy>
  <cp:revision>89</cp:revision>
  <dcterms:created xsi:type="dcterms:W3CDTF">2008-03-26T23:04:03Z</dcterms:created>
  <dcterms:modified xsi:type="dcterms:W3CDTF">2025-07-15T13:28:20Z</dcterms:modified>
</cp:coreProperties>
</file>