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Religious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St John’s C of </a:t>
            </a:r>
            <a:r>
              <a:rPr lang="en-US" smtClean="0"/>
              <a:t>E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Frieze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54" y="2149111"/>
            <a:ext cx="9185318" cy="16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Frieze at St John’s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Rowan Class – Creation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8" y="2505075"/>
            <a:ext cx="2607468" cy="3476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Ash Class - Incarnation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16" y="2505075"/>
            <a:ext cx="2607468" cy="3476625"/>
          </a:xfrm>
        </p:spPr>
      </p:pic>
    </p:spTree>
    <p:extLst>
      <p:ext uri="{BB962C8B-B14F-4D97-AF65-F5344CB8AC3E}">
        <p14:creationId xmlns:p14="http://schemas.microsoft.com/office/powerpoint/2010/main" val="15608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Frieze at St John’s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Beech Class - Gospel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2" y="2505075"/>
            <a:ext cx="2607468" cy="3476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Chestnut Class – The Fall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53" y="2505075"/>
            <a:ext cx="2607468" cy="3476625"/>
          </a:xfrm>
        </p:spPr>
      </p:pic>
    </p:spTree>
    <p:extLst>
      <p:ext uri="{BB962C8B-B14F-4D97-AF65-F5344CB8AC3E}">
        <p14:creationId xmlns:p14="http://schemas.microsoft.com/office/powerpoint/2010/main" val="32771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Frieze at St Johns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Hazel Class– Kingdom of God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3" y="2505074"/>
            <a:ext cx="2607468" cy="3476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Elm Class - Salvation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08" y="2505073"/>
            <a:ext cx="2607468" cy="3476625"/>
          </a:xfrm>
        </p:spPr>
      </p:pic>
    </p:spTree>
    <p:extLst>
      <p:ext uri="{BB962C8B-B14F-4D97-AF65-F5344CB8AC3E}">
        <p14:creationId xmlns:p14="http://schemas.microsoft.com/office/powerpoint/2010/main" val="21489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Frieze at St John’s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Oak Class – People of God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8" y="2505075"/>
            <a:ext cx="2607468" cy="34766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huge thank you to all of you.  You have done brilliantly and they look absolutely amazing.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" y="1894114"/>
            <a:ext cx="1710727" cy="228097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30" y="1894115"/>
            <a:ext cx="1710727" cy="228097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6" y="1894114"/>
            <a:ext cx="1710728" cy="228097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57" y="1894115"/>
            <a:ext cx="1710728" cy="2280970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1" y="1894114"/>
            <a:ext cx="1710726" cy="2280970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3" y="1894114"/>
            <a:ext cx="1710727" cy="2280970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03" y="1894115"/>
            <a:ext cx="1710727" cy="228097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/>
          </a:p>
          <a:p>
            <a:pPr algn="ctr"/>
            <a:r>
              <a:rPr lang="en-US" dirty="0" smtClean="0"/>
              <a:t>The Big Frieze at St Johns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1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1410</TotalTime>
  <Words>97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Nature Illustration 16x9</vt:lpstr>
      <vt:lpstr>Religious Education</vt:lpstr>
      <vt:lpstr>The Big Frieze</vt:lpstr>
      <vt:lpstr>The Big Frieze at St John’s</vt:lpstr>
      <vt:lpstr>The Big Frieze at St John’s</vt:lpstr>
      <vt:lpstr>The Big Frieze at St Johns</vt:lpstr>
      <vt:lpstr>The Big Frieze at St John’s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</dc:title>
  <dc:creator>Rebecca Smith</dc:creator>
  <cp:lastModifiedBy>Pamela Howell</cp:lastModifiedBy>
  <cp:revision>14</cp:revision>
  <dcterms:created xsi:type="dcterms:W3CDTF">2021-01-19T11:59:57Z</dcterms:created>
  <dcterms:modified xsi:type="dcterms:W3CDTF">2021-03-09T08:04:47Z</dcterms:modified>
</cp:coreProperties>
</file>