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71" r:id="rId3"/>
    <p:sldId id="272" r:id="rId4"/>
    <p:sldId id="273" r:id="rId5"/>
    <p:sldId id="274" r:id="rId6"/>
    <p:sldId id="275" r:id="rId7"/>
    <p:sldId id="27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3/9/2021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3/9/2021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3/9/2021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en-US" smtClean="0"/>
              <a:pPr/>
              <a:t>3/9/2021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Religious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At St John’s C of </a:t>
            </a:r>
            <a:r>
              <a:rPr lang="en-US" smtClean="0"/>
              <a:t>E Academy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Big Frieze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754" y="2149111"/>
            <a:ext cx="9185318" cy="167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0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Big Frieze at St John’s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Rowan Class – Creation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328" y="2505075"/>
            <a:ext cx="2607468" cy="347662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Ash Class - Incarnation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416" y="2505075"/>
            <a:ext cx="2607468" cy="3476625"/>
          </a:xfrm>
        </p:spPr>
      </p:pic>
    </p:spTree>
    <p:extLst>
      <p:ext uri="{BB962C8B-B14F-4D97-AF65-F5344CB8AC3E}">
        <p14:creationId xmlns:p14="http://schemas.microsoft.com/office/powerpoint/2010/main" val="156083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Big Frieze at St John’s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Beech Class - Gospel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882" y="2505075"/>
            <a:ext cx="2607468" cy="347662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Chestnut Class – The Fall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553" y="2505075"/>
            <a:ext cx="2607468" cy="3476625"/>
          </a:xfrm>
        </p:spPr>
      </p:pic>
    </p:spTree>
    <p:extLst>
      <p:ext uri="{BB962C8B-B14F-4D97-AF65-F5344CB8AC3E}">
        <p14:creationId xmlns:p14="http://schemas.microsoft.com/office/powerpoint/2010/main" val="327716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Big Frieze at St Johns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Hazel Class– Kingdom of God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883" y="2505074"/>
            <a:ext cx="2607468" cy="347662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Elm Class - Salvation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108" y="2505073"/>
            <a:ext cx="2607468" cy="3476625"/>
          </a:xfrm>
        </p:spPr>
      </p:pic>
    </p:spTree>
    <p:extLst>
      <p:ext uri="{BB962C8B-B14F-4D97-AF65-F5344CB8AC3E}">
        <p14:creationId xmlns:p14="http://schemas.microsoft.com/office/powerpoint/2010/main" val="214895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Big Frieze at St John’s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Oak Class – People of God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328" y="2505075"/>
            <a:ext cx="2607468" cy="347662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YOU!!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A huge thank you to all of you.  You have done brilliantly and they look absolutely amazing.</a:t>
            </a:r>
          </a:p>
          <a:p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056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9" y="1894114"/>
            <a:ext cx="1710727" cy="228097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530" y="1894115"/>
            <a:ext cx="1710727" cy="2280970"/>
          </a:xfrm>
          <a:prstGeom prst="rect">
            <a:avLst/>
          </a:prstGeom>
        </p:spPr>
      </p:pic>
      <p:pic>
        <p:nvPicPr>
          <p:cNvPr id="9" name="Content Placeholder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576" y="1894114"/>
            <a:ext cx="1710728" cy="2280970"/>
          </a:xfrm>
          <a:prstGeom prst="rect">
            <a:avLst/>
          </a:prstGeom>
        </p:spPr>
      </p:pic>
      <p:pic>
        <p:nvPicPr>
          <p:cNvPr id="10" name="Content Placeholder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957" y="1894115"/>
            <a:ext cx="1710728" cy="2280970"/>
          </a:xfrm>
          <a:prstGeom prst="rect">
            <a:avLst/>
          </a:prstGeom>
        </p:spPr>
      </p:pic>
      <p:pic>
        <p:nvPicPr>
          <p:cNvPr id="11" name="Content Placeholder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211" y="1894114"/>
            <a:ext cx="1710726" cy="2280970"/>
          </a:xfrm>
          <a:prstGeom prst="rect">
            <a:avLst/>
          </a:prstGeom>
        </p:spPr>
      </p:pic>
      <p:pic>
        <p:nvPicPr>
          <p:cNvPr id="12" name="Content Placeholder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783" y="1894114"/>
            <a:ext cx="1710727" cy="2280970"/>
          </a:xfrm>
          <a:prstGeom prst="rect">
            <a:avLst/>
          </a:prstGeom>
        </p:spPr>
      </p:pic>
      <p:pic>
        <p:nvPicPr>
          <p:cNvPr id="13" name="Content Placeholder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303" y="1894115"/>
            <a:ext cx="1710727" cy="228097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dirty="0" smtClean="0"/>
          </a:p>
          <a:p>
            <a:pPr algn="ctr"/>
            <a:r>
              <a:rPr lang="en-US" dirty="0" smtClean="0"/>
              <a:t>The Big Frieze at St Johns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19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Rainbow presentation</Template>
  <TotalTime>1410</TotalTime>
  <Words>97</Words>
  <Application>Microsoft Office PowerPoint</Application>
  <PresentationFormat>Widescreen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Segoe Print</vt:lpstr>
      <vt:lpstr>Nature Illustration 16x9</vt:lpstr>
      <vt:lpstr>Religious Education</vt:lpstr>
      <vt:lpstr>The Big Frieze</vt:lpstr>
      <vt:lpstr>The Big Frieze at St John’s</vt:lpstr>
      <vt:lpstr>The Big Frieze at St John’s</vt:lpstr>
      <vt:lpstr>The Big Frieze at St Johns</vt:lpstr>
      <vt:lpstr>The Big Frieze at St John’s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Religious Education</dc:title>
  <dc:creator>Rebecca Smith</dc:creator>
  <cp:lastModifiedBy>Pamela Howell</cp:lastModifiedBy>
  <cp:revision>14</cp:revision>
  <dcterms:created xsi:type="dcterms:W3CDTF">2021-01-19T11:59:57Z</dcterms:created>
  <dcterms:modified xsi:type="dcterms:W3CDTF">2021-03-09T08:04:47Z</dcterms:modified>
</cp:coreProperties>
</file>